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869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介绍了地球上三种主要森林类型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温带森林、寒带森林和热带雨林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）的特点及其生态意义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并呼吁保护森林。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27" y="1340768"/>
            <a:ext cx="11073159" cy="149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 are made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know the following kinds of forests on earth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1214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温带的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Temperate forests are found all over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have four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hot or cool at different times of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kinds of trees grow in a temperate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change colors with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 off the trees when the weather gets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warms up, the trees sprout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发芽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Boreal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Boreal forests are found in the north of the world, like North America, Asia, and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three types of forests, boreal forests have the shortest growing season, about 130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are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cold,making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difficult for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largest boreal forest is in Russia,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keep warm in the cold weather by growing thick fur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Tropical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Rainforests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guess that it rains a lot in a tropical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rainforest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Tropical rainforests are hot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cover only a tenth of the earth, yet they are home to more kinds of plants and animals than any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biggest tropical rainforest is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South America and it’s home to 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plants and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give us oxygen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 clean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too many trees hurts the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根据第二段中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leaves change colors with the seasons. Leaves fall off the trees when the weather gets cool.”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温带森林的树叶会随季节变色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温带树林全年保持相同状态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与四季变化的描述矛盾；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只有少量树木生长在温带森林里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kinds of trees grow...”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％的动植物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属于热带雨林的特征（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最后一段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而非温带森林。故选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temperate forests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keep the same during different times of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can have different colors in four seasons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small number of trees can grow in temperate 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home to 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plants and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718" y="87280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细节理解题。第三段明确提到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largest boreal forest is in Russia, Europe.”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最大的寒带森林位于欧洲的俄罗斯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1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biggest boreal forest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South America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Europe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 America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5901" y="18448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75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“...yet they are home to more kinds of plants and animals than any other place”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热带雨林是动植物种类最多的。由此可推知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热带雨林最适合动植物生存。故选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kind of forest for plants and animals to live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Tropical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5901" y="16834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写作目的题。全文依次介绍温带森林、寒带森林、热带雨林的特征及作用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最后呼吁保护森林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介绍全球不同类型的森林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18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purpose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 people how to plant more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 different kinds of forests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the writer’s love for animals and plants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 people to care more about the weather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556792"/>
            <a:ext cx="3335115" cy="4139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4718" y="152088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521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450</cp:revision>
  <dcterms:created xsi:type="dcterms:W3CDTF">2020-11-06T05:24:00Z</dcterms:created>
  <dcterms:modified xsi:type="dcterms:W3CDTF">2025-09-17T07:35:39Z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